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Google Sans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GoogleSansMedium-italic.fntdata"/><Relationship Id="rId27" Type="http://schemas.openxmlformats.org/officeDocument/2006/relationships/font" Target="fonts/GoogleSans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oogleSans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01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01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a388601b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a388601b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05230822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0523082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05230822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05230822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a388601b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a388601b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01b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01b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0523082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0523082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0523082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0523082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3df85e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3df85e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0523082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0523082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bcb7557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bcb7557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1ded1c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1ded1c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a388601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a388601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lab.research.google.com/drive/1I1zlsinbjRTHR8tjhiUB18q9erhEorg6#scrollTo=vpkKmPR2eoaX" TargetMode="External"/><Relationship Id="rId4" Type="http://schemas.openxmlformats.org/officeDocument/2006/relationships/hyperlink" Target="https://colab.research.google.com/drive/1I1zlsinbjRTHR8tjhiUB18q9erhEorg6#scrollTo=vpkKmPR2eoaX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lab.research.google.com/drive/1kgqQNZ6WmMHklCo6ti2VE6QMK5QgyehW?usp=sharing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O7iFQiV93IkkEa4Kke81Dut3j8TkfAWG/view?usp=sharing" TargetMode="External"/><Relationship Id="rId4" Type="http://schemas.openxmlformats.org/officeDocument/2006/relationships/hyperlink" Target="https://drive.google.com/file/d/1O7iFQiV93IkkEa4Kke81Dut3j8TkfAWG/view?usp=sharing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OlNikBzsgCbNslz_5aVozO3NdsSzsuhZ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/>
          <p:nvPr/>
        </p:nvSpPr>
        <p:spPr>
          <a:xfrm>
            <a:off x="1743150" y="2239350"/>
            <a:ext cx="5657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/>
        </p:nvSpPr>
        <p:spPr>
          <a:xfrm>
            <a:off x="1500000" y="1680900"/>
            <a:ext cx="61440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hallenge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/>
        </p:nvSpPr>
        <p:spPr>
          <a:xfrm>
            <a:off x="1500000" y="2070150"/>
            <a:ext cx="6144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44550" y="1360800"/>
            <a:ext cx="44187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Python.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777150" y="2136900"/>
            <a:ext cx="75897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 txBox="1"/>
          <p:nvPr/>
        </p:nvSpPr>
        <p:spPr>
          <a:xfrm>
            <a:off x="619950" y="1122401"/>
            <a:ext cx="79041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Terminamos el crowd-coding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 de programación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estudiar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 tema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posteriormente vamos a breakout rooms para seguir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practicando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 aprendido en nuestra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primer notebook</a:t>
            </a:r>
            <a:r>
              <a:rPr lang="en">
                <a:solidFill>
                  <a:srgbClr val="E8E7E3"/>
                </a:solidFill>
              </a:rPr>
              <a:t>🚀💜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Posteriormente, vamos a introducir un nuevo tema: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por lo que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aprenderemos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importar un archivo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CSVs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hacer peticiones a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servicio web</a:t>
            </a:r>
            <a:r>
              <a:rPr b="1" lang="en">
                <a:solidFill>
                  <a:srgbClr val="E8E7E3"/>
                </a:solidFill>
              </a:rPr>
              <a:t>💻</a:t>
            </a:r>
            <a:r>
              <a:rPr lang="en">
                <a:solidFill>
                  <a:srgbClr val="E8E7E3"/>
                </a:solidFill>
              </a:rPr>
              <a:t>🚀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nos queda tiempo, volveremos a breakout rooms para hacer algunos retos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suavemente introduciremos otro tema en la agenda sin que nadie lo note: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r>
              <a:rPr lang="en">
                <a:solidFill>
                  <a:srgbClr val="E8E7E3"/>
                </a:solidFill>
              </a:rPr>
              <a:t>🤖💜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619950" y="1122401"/>
            <a:ext cx="79041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Terminamos el crowd-coding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 de programación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estudiar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 tema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posteriormente vamos a breakout rooms para seguir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practicando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 aprendido en nuestra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primer notebook</a:t>
            </a:r>
            <a:r>
              <a:rPr lang="en">
                <a:solidFill>
                  <a:srgbClr val="E8E7E3"/>
                </a:solidFill>
              </a:rPr>
              <a:t>🚀💜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Posteriormente, vamos a introducir un nuevo tema: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por lo que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aprenderemos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importar un archivo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CSVs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hacer peticiones a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servicio web</a:t>
            </a:r>
            <a:r>
              <a:rPr b="1" lang="en">
                <a:solidFill>
                  <a:srgbClr val="E8E7E3"/>
                </a:solidFill>
              </a:rPr>
              <a:t>💻</a:t>
            </a:r>
            <a:r>
              <a:rPr lang="en">
                <a:solidFill>
                  <a:srgbClr val="E8E7E3"/>
                </a:solidFill>
              </a:rPr>
              <a:t>🚀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nos queda tiempo, volveremos a breakout rooms para hacer algunos retos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suavemente introduciremos otro tema en la agenda sin que nadie lo note: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r>
              <a:rPr lang="en">
                <a:solidFill>
                  <a:srgbClr val="E8E7E3"/>
                </a:solidFill>
              </a:rPr>
              <a:t>🤖💜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 y si tenemos tiempo, podemos introducirnos hacia el siguiente tema, que se trata de una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NumPy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comprender el proceso de manipulación de datos.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/>
        </p:nvSpPr>
        <p:spPr>
          <a:xfrm>
            <a:off x="707225" y="229775"/>
            <a:ext cx="72708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sp>
        <p:nvSpPr>
          <p:cNvPr id="165" name="Google Shape;165;p38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Finalización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 a Python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:00 - 8:00  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Colección y adquisición de datos con Python.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8:15 - 8:35 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Colección y adquisición de datos con Python.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:35 - 9:20 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Challenge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Collect Data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Revisión de Challenge.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100" y="3415775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/>
        </p:nvSpPr>
        <p:spPr>
          <a:xfrm>
            <a:off x="1743150" y="1401450"/>
            <a:ext cx="56577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 la programación con Python pt 2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/>
          <p:nvPr/>
        </p:nvSpPr>
        <p:spPr>
          <a:xfrm>
            <a:off x="1500000" y="1680900"/>
            <a:ext cx="61440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Revisión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Challenge de intro a python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</a:t>
            </a:r>
            <a:r>
              <a:rPr lang="en" sz="3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/>
          <p:nvPr/>
        </p:nvSpPr>
        <p:spPr>
          <a:xfrm>
            <a:off x="1500000" y="1363800"/>
            <a:ext cx="61440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